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6.png" ContentType="image/png"/>
  <Override PartName="/ppt/media/image25.jpeg" ContentType="image/jpeg"/>
  <Override PartName="/ppt/media/image4.jpeg" ContentType="image/jpeg"/>
  <Override PartName="/ppt/media/image27.jpeg" ContentType="image/jpeg"/>
  <Override PartName="/ppt/media/image6.jpeg" ContentType="image/jpeg"/>
  <Override PartName="/ppt/media/image18.png" ContentType="image/png"/>
  <Override PartName="/ppt/media/image7.jpeg" ContentType="image/jpeg"/>
  <Override PartName="/ppt/media/image28.jpeg" ContentType="image/jpeg"/>
  <Override PartName="/ppt/media/image12.jpeg" ContentType="image/jpeg"/>
  <Override PartName="/ppt/media/image29.jpeg" ContentType="image/jpeg"/>
  <Override PartName="/ppt/media/image5.png" ContentType="image/png"/>
  <Override PartName="/ppt/media/image8.jpeg" ContentType="image/jpeg"/>
  <Override PartName="/ppt/media/image10.jpeg" ContentType="image/jpeg"/>
  <Override PartName="/ppt/media/image13.jpeg" ContentType="image/jpeg"/>
  <Override PartName="/ppt/media/image30.png" ContentType="image/png"/>
  <Override PartName="/ppt/media/image3.jpeg" ContentType="image/jpeg"/>
  <Override PartName="/ppt/media/image15.png" ContentType="image/png"/>
  <Override PartName="/ppt/media/image2.jpeg" ContentType="image/jpeg"/>
  <Override PartName="/ppt/media/image23.jpeg" ContentType="image/jpeg"/>
  <Override PartName="/ppt/media/image1.jpeg" ContentType="image/jpeg"/>
  <Override PartName="/ppt/media/image22.jpeg" ContentType="image/jpeg"/>
  <Override PartName="/ppt/media/image9.png" ContentType="image/png"/>
  <Override PartName="/ppt/media/image14.jpeg" ContentType="image/jpeg"/>
  <Override PartName="/ppt/media/image16.png" ContentType="image/png"/>
  <Override PartName="/ppt/media/image17.png" ContentType="image/png"/>
  <Override PartName="/ppt/media/image19.jpeg" ContentType="image/jpeg"/>
  <Override PartName="/ppt/media/image20.jpeg" ContentType="image/jpeg"/>
  <Override PartName="/ppt/media/image21.png" ContentType="image/png"/>
  <Override PartName="/ppt/media/image11.jpeg" ContentType="image/jpeg"/>
  <Override PartName="/ppt/media/image24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8128000" cy="4572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06080" y="1069560"/>
            <a:ext cx="731484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06080" y="2454480"/>
            <a:ext cx="731484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06080" y="1069560"/>
            <a:ext cx="356940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154400" y="1069560"/>
            <a:ext cx="356940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06080" y="2454480"/>
            <a:ext cx="356940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154400" y="2454480"/>
            <a:ext cx="356940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06080" y="1069560"/>
            <a:ext cx="235512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2879280" y="1069560"/>
            <a:ext cx="235512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352480" y="1069560"/>
            <a:ext cx="235512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06080" y="2454480"/>
            <a:ext cx="235512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2879280" y="2454480"/>
            <a:ext cx="235512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352480" y="2454480"/>
            <a:ext cx="235512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06080" y="1069560"/>
            <a:ext cx="3569400" cy="2651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154400" y="1069560"/>
            <a:ext cx="3569400" cy="2651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06080" y="182160"/>
            <a:ext cx="7314840" cy="353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06080" y="1069560"/>
            <a:ext cx="356940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154400" y="1069560"/>
            <a:ext cx="3569400" cy="2651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06080" y="2454480"/>
            <a:ext cx="356940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06080" y="1069560"/>
            <a:ext cx="3569400" cy="2651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154400" y="1069560"/>
            <a:ext cx="356940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154400" y="2454480"/>
            <a:ext cx="356940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06080" y="1069560"/>
            <a:ext cx="356940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154400" y="1069560"/>
            <a:ext cx="356940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06080" y="2454480"/>
            <a:ext cx="7314840" cy="126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object 2" descr=""/>
          <p:cNvPicPr/>
          <p:nvPr/>
        </p:nvPicPr>
        <p:blipFill>
          <a:blip r:embed="rId1"/>
          <a:stretch/>
        </p:blipFill>
        <p:spPr>
          <a:xfrm>
            <a:off x="440280" y="0"/>
            <a:ext cx="7686360" cy="457056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648000" y="3312000"/>
            <a:ext cx="2447280" cy="935280"/>
          </a:xfrm>
          <a:prstGeom prst="rect">
            <a:avLst/>
          </a:prstGeom>
          <a:noFill/>
          <a:ln>
            <a:solidFill>
              <a:srgbClr val="3465a4"/>
            </a:solidFill>
            <a:prstDash val="sys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5429"/>
                </a:solidFill>
                <a:latin typeface="Arial"/>
                <a:ea typeface="DejaVu Sans"/>
              </a:rPr>
              <a:t>Y.Rajesh(R200012)</a:t>
            </a:r>
            <a:endParaRPr b="0" lang="en-IN" sz="1800" spc="-1" strike="noStrike">
              <a:solidFill>
                <a:srgbClr val="ff5429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5429"/>
                </a:solidFill>
                <a:latin typeface="Arial"/>
                <a:ea typeface="DejaVu Sans"/>
              </a:rPr>
              <a:t>K.Sathvika(R200527)</a:t>
            </a:r>
            <a:endParaRPr b="0" lang="en-IN" sz="1800" spc="-1" strike="noStrike">
              <a:solidFill>
                <a:srgbClr val="ff5429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5429"/>
                </a:solidFill>
                <a:latin typeface="Arial"/>
                <a:ea typeface="DejaVu Sans"/>
              </a:rPr>
              <a:t>P.Karthik(R200036)</a:t>
            </a:r>
            <a:endParaRPr b="0" lang="en-IN" sz="1800" spc="-1" strike="noStrike">
              <a:solidFill>
                <a:srgbClr val="ff542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6640" cy="3453120"/>
          </a:xfrm>
          <a:prstGeom prst="rect">
            <a:avLst/>
          </a:prstGeom>
          <a:ln>
            <a:noFill/>
          </a:ln>
        </p:spPr>
      </p:pic>
      <p:sp>
        <p:nvSpPr>
          <p:cNvPr id="54" name="CustomShape 1"/>
          <p:cNvSpPr/>
          <p:nvPr/>
        </p:nvSpPr>
        <p:spPr>
          <a:xfrm>
            <a:off x="288000" y="3240000"/>
            <a:ext cx="4750920" cy="213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1c1c1c"/>
                </a:solidFill>
                <a:latin typeface="Arial"/>
                <a:ea typeface="DejaVu Sans"/>
              </a:rPr>
              <a:t>PLL bandwith or sometimes refers to the loop bandwidth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4968000" y="3384000"/>
            <a:ext cx="2878920" cy="14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6640" cy="426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object 2" descr=""/>
          <p:cNvPicPr/>
          <p:nvPr/>
        </p:nvPicPr>
        <p:blipFill>
          <a:blip r:embed="rId1"/>
          <a:stretch/>
        </p:blipFill>
        <p:spPr>
          <a:xfrm>
            <a:off x="0" y="-22680"/>
            <a:ext cx="8126640" cy="426996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2232000" y="1008000"/>
            <a:ext cx="1799280" cy="208728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59" name="" descr=""/>
          <p:cNvPicPr/>
          <p:nvPr/>
        </p:nvPicPr>
        <p:blipFill>
          <a:blip r:embed="rId3"/>
          <a:stretch/>
        </p:blipFill>
        <p:spPr>
          <a:xfrm>
            <a:off x="6480000" y="28440"/>
            <a:ext cx="690840" cy="69084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60" name="" descr=""/>
          <p:cNvPicPr/>
          <p:nvPr/>
        </p:nvPicPr>
        <p:blipFill>
          <a:blip r:embed="rId4"/>
          <a:stretch/>
        </p:blipFill>
        <p:spPr>
          <a:xfrm>
            <a:off x="5904000" y="1008000"/>
            <a:ext cx="1871280" cy="208728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61" name="" descr=""/>
          <p:cNvPicPr/>
          <p:nvPr/>
        </p:nvPicPr>
        <p:blipFill>
          <a:blip r:embed="rId5"/>
          <a:stretch/>
        </p:blipFill>
        <p:spPr>
          <a:xfrm>
            <a:off x="4032000" y="1008000"/>
            <a:ext cx="1871280" cy="208728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object 2" descr=""/>
          <p:cNvPicPr/>
          <p:nvPr/>
        </p:nvPicPr>
        <p:blipFill>
          <a:blip r:embed="rId1"/>
          <a:stretch/>
        </p:blipFill>
        <p:spPr>
          <a:xfrm>
            <a:off x="334440" y="0"/>
            <a:ext cx="7792200" cy="457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6640" cy="74772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-360" y="731880"/>
            <a:ext cx="8127000" cy="371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object 2" descr=""/>
          <p:cNvPicPr/>
          <p:nvPr/>
        </p:nvPicPr>
        <p:blipFill>
          <a:blip r:embed="rId1"/>
          <a:stretch/>
        </p:blipFill>
        <p:spPr>
          <a:xfrm>
            <a:off x="330120" y="0"/>
            <a:ext cx="7796520" cy="426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6640" cy="74772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-720" y="552960"/>
            <a:ext cx="8127360" cy="362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6640" cy="74772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360" y="710640"/>
            <a:ext cx="8126640" cy="386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7787880" cy="457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6640" cy="399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6640" cy="369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object 2" descr=""/>
          <p:cNvPicPr/>
          <p:nvPr/>
        </p:nvPicPr>
        <p:blipFill>
          <a:blip r:embed="rId1"/>
          <a:stretch/>
        </p:blipFill>
        <p:spPr>
          <a:xfrm>
            <a:off x="2611800" y="0"/>
            <a:ext cx="5514480" cy="74376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2520000" y="216000"/>
            <a:ext cx="3022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83880" y="212040"/>
            <a:ext cx="7127280" cy="428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6640" cy="426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6640" cy="74772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190800" y="748800"/>
            <a:ext cx="7389000" cy="376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 descr=""/>
          <p:cNvPicPr/>
          <p:nvPr/>
        </p:nvPicPr>
        <p:blipFill>
          <a:blip r:embed="rId1"/>
          <a:stretch/>
        </p:blipFill>
        <p:spPr>
          <a:xfrm>
            <a:off x="338760" y="0"/>
            <a:ext cx="7787880" cy="416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2" descr=""/>
          <p:cNvPicPr/>
          <p:nvPr/>
        </p:nvPicPr>
        <p:blipFill>
          <a:blip r:embed="rId1"/>
          <a:stretch/>
        </p:blipFill>
        <p:spPr>
          <a:xfrm>
            <a:off x="338760" y="0"/>
            <a:ext cx="7787880" cy="382536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338760" y="3600000"/>
            <a:ext cx="7436160" cy="22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1300" spc="-1" strike="noStrike">
                <a:solidFill>
                  <a:srgbClr val="333333"/>
                </a:solidFill>
                <a:latin typeface="Arial"/>
                <a:ea typeface="DejaVu Sans"/>
              </a:rPr>
              <a:t>“</a:t>
            </a:r>
            <a:r>
              <a:rPr b="0" lang="en-IN" sz="1300" spc="-1" strike="noStrike">
                <a:solidFill>
                  <a:srgbClr val="333333"/>
                </a:solidFill>
                <a:latin typeface="Arial"/>
                <a:ea typeface="DejaVu Sans"/>
              </a:rPr>
              <a:t>phase lock” ensuring the output tracks input in both frequency and phase</a:t>
            </a:r>
            <a:endParaRPr b="0" lang="en-IN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6640" cy="74772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936000" y="748800"/>
            <a:ext cx="6478920" cy="377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object 2" descr=""/>
          <p:cNvPicPr/>
          <p:nvPr/>
        </p:nvPicPr>
        <p:blipFill>
          <a:blip r:embed="rId1"/>
          <a:stretch/>
        </p:blipFill>
        <p:spPr>
          <a:xfrm>
            <a:off x="360" y="0"/>
            <a:ext cx="8126640" cy="382536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288000" y="3600000"/>
            <a:ext cx="7342920" cy="22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1c1c1c"/>
                </a:solidFill>
                <a:latin typeface="Arial"/>
                <a:ea typeface="DejaVu Sans"/>
              </a:rPr>
              <a:t>smooth.It prevents sudden large adjustments in VCO balancing speed with stability.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8126640" cy="348696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288000" y="3272040"/>
            <a:ext cx="2806920" cy="214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1c1c1c"/>
                </a:solidFill>
                <a:latin typeface="Arial"/>
                <a:ea typeface="DejaVu Sans"/>
              </a:rPr>
              <a:t>synchronization with the applications</a:t>
            </a:r>
            <a:r>
              <a:rPr b="0" lang="en-IN" sz="1200" spc="-1" strike="noStrike">
                <a:solidFill>
                  <a:srgbClr val="333333"/>
                </a:solidFill>
                <a:latin typeface="Arial"/>
                <a:ea typeface="DejaVu Sans"/>
              </a:rPr>
              <a:t>.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2024-11-13T21:31:40Z</dcterms:created>
  <dc:creator/>
  <dc:description/>
  <dc:language>en-IN</dc:language>
  <cp:lastModifiedBy/>
  <dcterms:modified xsi:type="dcterms:W3CDTF">2024-11-14T14:59:00Z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reated">
    <vt:filetime>2024-11-14T00:00:00Z</vt:filetime>
  </property>
  <property fmtid="{D5CDD505-2E9C-101B-9397-08002B2CF9AE}" pid="4" name="HyperlinksChanged">
    <vt:bool>0</vt:bool>
  </property>
  <property fmtid="{D5CDD505-2E9C-101B-9397-08002B2CF9AE}" pid="5" name="LastSaved">
    <vt:filetime>2024-11-13T00:00:00Z</vt:filetime>
  </property>
  <property fmtid="{D5CDD505-2E9C-101B-9397-08002B2CF9AE}" pid="6" name="LinksUpToDate">
    <vt:bool>0</vt:bool>
  </property>
  <property fmtid="{D5CDD505-2E9C-101B-9397-08002B2CF9AE}" pid="7" name="PresentationFormat">
    <vt:lpwstr>On-screen Show (4:3)</vt:lpwstr>
  </property>
  <property fmtid="{D5CDD505-2E9C-101B-9397-08002B2CF9AE}" pid="8" name="Producer">
    <vt:lpwstr>3-Heights(TM) PDF Security Shell 4.8.25.2 (http://www.pdf-tools.com)</vt:lpwstr>
  </property>
  <property fmtid="{D5CDD505-2E9C-101B-9397-08002B2CF9AE}" pid="9" name="ScaleCrop">
    <vt:bool>0</vt:bool>
  </property>
  <property fmtid="{D5CDD505-2E9C-101B-9397-08002B2CF9AE}" pid="10" name="ShareDoc">
    <vt:bool>0</vt:bool>
  </property>
</Properties>
</file>